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9" r:id="rId2"/>
    <p:sldId id="256" r:id="rId3"/>
    <p:sldId id="271" r:id="rId4"/>
    <p:sldId id="257" r:id="rId5"/>
    <p:sldId id="258" r:id="rId6"/>
    <p:sldId id="270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38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2561B-95C6-4FAB-948D-4DF46A37373A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69B8-F755-4EC9-8677-35886C76B1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2561B-95C6-4FAB-948D-4DF46A37373A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69B8-F755-4EC9-8677-35886C76B1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2561B-95C6-4FAB-948D-4DF46A37373A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69B8-F755-4EC9-8677-35886C76B1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2561B-95C6-4FAB-948D-4DF46A37373A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69B8-F755-4EC9-8677-35886C76B1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2561B-95C6-4FAB-948D-4DF46A37373A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69B8-F755-4EC9-8677-35886C76B1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2561B-95C6-4FAB-948D-4DF46A37373A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69B8-F755-4EC9-8677-35886C76B1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2561B-95C6-4FAB-948D-4DF46A37373A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69B8-F755-4EC9-8677-35886C76B1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2561B-95C6-4FAB-948D-4DF46A37373A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69B8-F755-4EC9-8677-35886C76B1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2561B-95C6-4FAB-948D-4DF46A37373A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69B8-F755-4EC9-8677-35886C76B1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2561B-95C6-4FAB-948D-4DF46A37373A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69B8-F755-4EC9-8677-35886C76B1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2561B-95C6-4FAB-948D-4DF46A37373A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69B8-F755-4EC9-8677-35886C76B1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2561B-95C6-4FAB-948D-4DF46A37373A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569B8-F755-4EC9-8677-35886C76B1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8229600" cy="6049962"/>
          </a:xfrm>
        </p:spPr>
        <p:txBody>
          <a:bodyPr/>
          <a:lstStyle/>
          <a:p>
            <a:pPr algn="l"/>
            <a:r>
              <a:rPr lang="en-US" sz="7200" b="1" dirty="0" smtClean="0">
                <a:latin typeface="Bradley Hand ITC" pitchFamily="66" charset="0"/>
                <a:cs typeface="Times New Roman" pitchFamily="18" charset="0"/>
              </a:rPr>
              <a:t>Presented By;</a:t>
            </a:r>
            <a:r>
              <a:rPr lang="en-US" dirty="0" smtClean="0">
                <a:latin typeface="Bradley Hand ITC" pitchFamily="66" charset="0"/>
              </a:rPr>
              <a:t/>
            </a:r>
            <a:br>
              <a:rPr lang="en-US" dirty="0" smtClean="0">
                <a:latin typeface="Bradley Hand ITC" pitchFamily="66" charset="0"/>
              </a:rPr>
            </a:br>
            <a:r>
              <a:rPr lang="en-US" dirty="0" smtClean="0">
                <a:latin typeface="Bradley Hand ITC" pitchFamily="66" charset="0"/>
              </a:rPr>
              <a:t>          </a:t>
            </a:r>
            <a:r>
              <a:rPr lang="en-US" b="1" dirty="0" smtClean="0">
                <a:latin typeface="Bradley Hand ITC" pitchFamily="66" charset="0"/>
              </a:rPr>
              <a:t>Syed</a:t>
            </a:r>
            <a:r>
              <a:rPr lang="en-US" sz="4800" b="1" i="1" dirty="0" smtClean="0">
                <a:latin typeface="Bradley Hand ITC" pitchFamily="66" charset="0"/>
                <a:cs typeface="Times New Roman" pitchFamily="18" charset="0"/>
              </a:rPr>
              <a:t> </a:t>
            </a:r>
            <a:r>
              <a:rPr lang="en-US" sz="4800" b="1" i="1" dirty="0" smtClean="0">
                <a:latin typeface="Bradley Hand ITC" pitchFamily="66" charset="0"/>
                <a:cs typeface="Times New Roman" pitchFamily="18" charset="0"/>
              </a:rPr>
              <a:t>Mehboob Hussain</a:t>
            </a:r>
            <a:r>
              <a:rPr lang="en-US" sz="4800" i="1" dirty="0" smtClean="0">
                <a:solidFill>
                  <a:srgbClr val="C00000"/>
                </a:solidFill>
                <a:latin typeface="Bradley Hand ITC" pitchFamily="66" charset="0"/>
                <a:cs typeface="Times New Roman" pitchFamily="18" charset="0"/>
              </a:rPr>
              <a:t/>
            </a:r>
            <a:br>
              <a:rPr lang="en-US" sz="4800" i="1" dirty="0" smtClean="0">
                <a:solidFill>
                  <a:srgbClr val="C00000"/>
                </a:solidFill>
                <a:latin typeface="Bradley Hand ITC" pitchFamily="66" charset="0"/>
                <a:cs typeface="Times New Roman" pitchFamily="18" charset="0"/>
              </a:rPr>
            </a:br>
            <a:r>
              <a:rPr lang="en-US" sz="4800" i="1" dirty="0" smtClean="0">
                <a:solidFill>
                  <a:srgbClr val="C00000"/>
                </a:solidFill>
                <a:latin typeface="Bradley Hand ITC" pitchFamily="66" charset="0"/>
                <a:cs typeface="Times New Roman" pitchFamily="18" charset="0"/>
              </a:rPr>
              <a:t>          </a:t>
            </a:r>
            <a:endParaRPr lang="en-US" sz="4800" i="1" dirty="0">
              <a:solidFill>
                <a:srgbClr val="C00000"/>
              </a:solidFill>
              <a:latin typeface="Bradley Hand ITC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Present Trends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15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In present population growth is very Rapid according to world population data sheet 2016 world population is 7.4 billion the period of rapid growth is 1950 - 2000  the causes of rapid growth 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HB     LD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Industrial Revolution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Medical Revolution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Agricultural Revolution </a:t>
            </a:r>
          </a:p>
          <a:p>
            <a:pPr>
              <a:buNone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Future Possibilities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Every Area giving specific carrying capacity. </a:t>
            </a:r>
          </a:p>
          <a:p>
            <a:pPr>
              <a:buNone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or future trends three prediction commonly used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Oscillating pattern 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Sigmoid Pattern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Extinct Pattern</a:t>
            </a:r>
          </a:p>
          <a:p>
            <a:pPr>
              <a:buFont typeface="Wingdings" pitchFamily="2" charset="2"/>
              <a:buChar char="Ø"/>
            </a:pP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Sigmoid Pattern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09800" y="1371600"/>
            <a:ext cx="4953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Oscillating pattern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160191" y="1802209"/>
            <a:ext cx="5181600" cy="3863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Extinct Pattern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43284" y="1600200"/>
            <a:ext cx="525743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Impacts of Population Growth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Font typeface="Wingdings" pitchFamily="2" charset="2"/>
              <a:buChar char="Ø"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Increase the Poverty</a:t>
            </a:r>
          </a:p>
          <a:p>
            <a:pPr lvl="0">
              <a:buFont typeface="Wingdings" pitchFamily="2" charset="2"/>
              <a:buChar char="Ø"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Malnutrition problems</a:t>
            </a:r>
          </a:p>
          <a:p>
            <a:pPr lvl="0">
              <a:buFont typeface="Wingdings" pitchFamily="2" charset="2"/>
              <a:buChar char="Ø"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Unsafe water</a:t>
            </a:r>
          </a:p>
          <a:p>
            <a:pPr lvl="0">
              <a:buFont typeface="Wingdings" pitchFamily="2" charset="2"/>
              <a:buChar char="Ø"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Spread Diseases</a:t>
            </a:r>
          </a:p>
          <a:p>
            <a:pPr lvl="0">
              <a:buFont typeface="Wingdings" pitchFamily="2" charset="2"/>
              <a:buChar char="Ø"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Lack of Housing</a:t>
            </a:r>
          </a:p>
          <a:p>
            <a:pPr lvl="0">
              <a:buFont typeface="Wingdings" pitchFamily="2" charset="2"/>
              <a:buChar char="Ø"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Undermines economic growth</a:t>
            </a:r>
          </a:p>
          <a:p>
            <a:pPr lvl="0">
              <a:buFont typeface="Wingdings" pitchFamily="2" charset="2"/>
              <a:buChar char="Ø"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Environmental degradation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68962"/>
          </a:xfrm>
        </p:spPr>
        <p:txBody>
          <a:bodyPr>
            <a:normAutofit/>
          </a:bodyPr>
          <a:lstStyle/>
          <a:p>
            <a:r>
              <a:rPr lang="en-US" sz="9600" dirty="0" smtClean="0">
                <a:solidFill>
                  <a:srgbClr val="C00000"/>
                </a:solidFill>
                <a:latin typeface="Edwardian Script ITC" pitchFamily="66" charset="0"/>
              </a:rPr>
              <a:t>Thank you </a:t>
            </a:r>
            <a:endParaRPr lang="en-US" sz="9600" dirty="0">
              <a:solidFill>
                <a:srgbClr val="C00000"/>
              </a:solidFill>
              <a:latin typeface="Edwardian Script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6562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Growth of Population </a:t>
            </a:r>
            <a:br>
              <a:rPr lang="en-US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&amp;</a:t>
            </a:r>
            <a:br>
              <a:rPr lang="en-US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Problems of Expending Population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ontents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/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Definition of population Growth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Definition of population Change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Past Trends of population Growth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Present Trends of population Growth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Future Possibilities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Impacts of population Growth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Population Growth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The edition of peoples into already existing population of a given area during the given period of time.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	Population growth is the most fundamental demographic process with all other demographic attributes directly or indirectly associated.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Population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Population Growth determines the density, distribution pattern and composition of the population.</a:t>
            </a:r>
          </a:p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There is much more difference between Population growth and population change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7856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098" name="Picture 2" descr="E:\Geographic Data\Images\Over population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228600" y="457200"/>
            <a:ext cx="8229600" cy="1006156"/>
          </a:xfrm>
        </p:spPr>
        <p:txBody>
          <a:bodyPr>
            <a:normAutofit/>
          </a:bodyPr>
          <a:lstStyle/>
          <a:p>
            <a:r>
              <a:rPr lang="en-US" dirty="0" smtClean="0"/>
              <a:t>,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04800"/>
            <a:ext cx="4040188" cy="83819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Population Growth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295400"/>
            <a:ext cx="4040188" cy="48307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edition of peoples into already existing population of a given area during the given period of time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304801"/>
            <a:ext cx="4041775" cy="761999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Population Change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219200"/>
            <a:ext cx="4041775" cy="4906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edition or reduction of peoples into already existing population of a given area during the given period of time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73762"/>
          </a:xfrm>
        </p:spPr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124200" y="990600"/>
            <a:ext cx="23622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Population Growth trends</a:t>
            </a:r>
            <a:endParaRPr 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19812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Past</a:t>
            </a:r>
            <a:endParaRPr lang="en-US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57600" y="2895600"/>
            <a:ext cx="20574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Present</a:t>
            </a:r>
            <a:endParaRPr lang="en-US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629400" y="2895600"/>
            <a:ext cx="18288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Future</a:t>
            </a:r>
            <a:endParaRPr lang="en-US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5400000">
            <a:off x="4152900" y="25527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>
            <a:off x="1600200" y="2438400"/>
            <a:ext cx="2819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419600" y="2438400"/>
            <a:ext cx="3048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1562100" y="25527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7277100" y="26289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Past Conditions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638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In past population growth was very slow the causes was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HB        HD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Shortage of food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Lack of medicine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Lack of pure drinking water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Wars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Natural Disasters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</TotalTime>
  <Words>254</Words>
  <Application>Microsoft Office PowerPoint</Application>
  <PresentationFormat>On-screen Show (4:3)</PresentationFormat>
  <Paragraphs>58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Presented By;           Syed Mehboob Hussain           </vt:lpstr>
      <vt:lpstr>Growth of Population  &amp; Problems of Expending Population</vt:lpstr>
      <vt:lpstr>Contents</vt:lpstr>
      <vt:lpstr>Population Growth</vt:lpstr>
      <vt:lpstr>Population Growth</vt:lpstr>
      <vt:lpstr>Slide 6</vt:lpstr>
      <vt:lpstr>,</vt:lpstr>
      <vt:lpstr>.</vt:lpstr>
      <vt:lpstr>Past Conditions</vt:lpstr>
      <vt:lpstr>Present Trends</vt:lpstr>
      <vt:lpstr>Future Possibilities </vt:lpstr>
      <vt:lpstr>Sigmoid Pattern </vt:lpstr>
      <vt:lpstr>Oscillating pattern  </vt:lpstr>
      <vt:lpstr>Extinct Pattern </vt:lpstr>
      <vt:lpstr>Impacts of Population Growth </vt:lpstr>
      <vt:lpstr>Thank you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Growth of Population  &amp; Problems of Expending Population</dc:title>
  <dc:creator>A.G Laptop</dc:creator>
  <cp:lastModifiedBy>A.G Laptop</cp:lastModifiedBy>
  <cp:revision>21</cp:revision>
  <dcterms:created xsi:type="dcterms:W3CDTF">2017-04-27T05:44:07Z</dcterms:created>
  <dcterms:modified xsi:type="dcterms:W3CDTF">2020-04-07T07:49:10Z</dcterms:modified>
</cp:coreProperties>
</file>